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7D43359-4FDD-4898-B42E-85F5192571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Análise dos dados de Avaliação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89FAD2D4-6035-4E33-B098-AD14E8D0BF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92412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5EE05F9-02DD-4D62-BE47-19F64668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Demográfica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32DD9610-C87B-4F1A-8F1C-B366C4D38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6237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dirty="0"/>
              <a:t>A partir dos dados recolhidos nos questionários e entrevistas, fizemos a seguinte caracterização dos utilizadores:</a:t>
            </a:r>
          </a:p>
          <a:p>
            <a:r>
              <a:rPr lang="pt-PT" dirty="0"/>
              <a:t>A faixa etária, na sua maioria, insere-se nos 18 a 22 anos embora se expanda até mais de 60 anos, sem uma tendência evidente em gênero. </a:t>
            </a:r>
          </a:p>
          <a:p>
            <a:r>
              <a:rPr lang="pt-PT" dirty="0"/>
              <a:t>A maioria dos utilizadores são estudantes.</a:t>
            </a:r>
          </a:p>
          <a:p>
            <a:r>
              <a:rPr lang="pt-PT" dirty="0"/>
              <a:t>São pessoas que estão já habituadas a dispositivos tácteis como </a:t>
            </a:r>
            <a:r>
              <a:rPr lang="pt-PT" i="1" dirty="0"/>
              <a:t>tablets</a:t>
            </a:r>
            <a:r>
              <a:rPr lang="pt-PT" dirty="0"/>
              <a:t> e </a:t>
            </a:r>
            <a:r>
              <a:rPr lang="pt-PT" i="1" dirty="0"/>
              <a:t>smartphones</a:t>
            </a:r>
            <a:r>
              <a:rPr lang="pt-PT" dirty="0"/>
              <a:t>, e o seu uso é bastante alto durante a semana, o que indica que têm um nível de entendimento dos sistemas móveis o suficiente para usarem a nossa interface</a:t>
            </a:r>
            <a:r>
              <a:rPr lang="pt-PT" dirty="0" smtClean="0"/>
              <a:t>.</a:t>
            </a:r>
          </a:p>
          <a:p>
            <a:r>
              <a:rPr lang="pt-PT" dirty="0"/>
              <a:t>No geral, há uma resposta positiva ao sistema, embora com algumas preocupações de privacidade e de segurança.</a:t>
            </a:r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7203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2FFF6DD-01AB-4385-B9B9-47FE6C8C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Aspectos negativos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7F8C1A53-E904-44FD-BDE7-C37DBFED5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38946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25C43E7-FF03-4CDB-BD1C-CFBCFD20A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João Regueira nº 50006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51A6C5AC-FB72-4AD8-BAC4-07A27CCE8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Após a avaliação feita pelos utilizadores chegou-se à conclusão que a maior parte dos erros do utilizador são devido aos ícones pouco percetíveis. Em relação ás opiniões dos utilizadores detetou-se dois grandes erros: não poder escolher que divisão afeta a sua decisão na aplicação e os ícones como referido em cima.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A33FA6BA-BD47-40DB-B766-27B064DA0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945293" y="2916724"/>
            <a:ext cx="2193604" cy="45053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621A29D1-19FE-4102-A98A-891F53B7E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142240" y="3407264"/>
            <a:ext cx="3034252" cy="35242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9910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EF5E24A-81CA-40A8-824B-6C3BA8484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Aspectos positivos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161B3FD2-A63F-4ECA-AF5E-055D2E3CA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823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3F118E0-19E6-4290-B37E-4F77E2D55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João regueira nº 50006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A69495CC-9305-4B5A-95D3-A3DC3A563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Os pontos mais positivos segundo os utilizadores são: as opções de agendamento, a possibilidade de partilhar/convidar pessoas a partir de várias redes sociais e disposição de informação no topo da pagina (Relógio digital e calendário)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BACD7D4F-FA0A-4716-A2B7-D4A3B62B6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820610" y="1642546"/>
            <a:ext cx="1408313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89DD9FAA-A030-4F1D-926D-6BE031604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6626" y="3023306"/>
            <a:ext cx="3285096" cy="39618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01552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BFF9DB3-8FA8-4D21-8125-2479D1351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Os escolhidos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63384B7A-C0C9-436F-B232-38BE73A13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88578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931013A-E972-4F57-A67C-A9AEBA2BE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 solução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xmlns="" id="{8DCDB48E-7FF6-4627-9D2F-C12DD927A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7750833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48</TotalTime>
  <Words>234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Galeria</vt:lpstr>
      <vt:lpstr>Análise dos dados de Avaliação</vt:lpstr>
      <vt:lpstr>Demográfica</vt:lpstr>
      <vt:lpstr>Aspectos negativos</vt:lpstr>
      <vt:lpstr>João Regueira nº 50006</vt:lpstr>
      <vt:lpstr>Aspectos positivos</vt:lpstr>
      <vt:lpstr>João regueira nº 50006</vt:lpstr>
      <vt:lpstr>Os escolhidos</vt:lpstr>
      <vt:lpstr>A solução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dos dados de Avaliação</dc:title>
  <dc:creator>João Regueira</dc:creator>
  <cp:lastModifiedBy>João Regueira</cp:lastModifiedBy>
  <cp:revision>6</cp:revision>
  <dcterms:created xsi:type="dcterms:W3CDTF">2017-10-29T21:10:59Z</dcterms:created>
  <dcterms:modified xsi:type="dcterms:W3CDTF">2017-10-29T22:04:34Z</dcterms:modified>
</cp:coreProperties>
</file>

<file path=docProps/thumbnail.jpeg>
</file>